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0"/>
  </p:notesMasterIdLst>
  <p:sldIdLst>
    <p:sldId id="256" r:id="rId2"/>
    <p:sldId id="314" r:id="rId3"/>
    <p:sldId id="315" r:id="rId4"/>
    <p:sldId id="316" r:id="rId5"/>
    <p:sldId id="328" r:id="rId6"/>
    <p:sldId id="317" r:id="rId7"/>
    <p:sldId id="318" r:id="rId8"/>
    <p:sldId id="319" r:id="rId9"/>
    <p:sldId id="320" r:id="rId10"/>
    <p:sldId id="33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37269-10CC-48E7-9706-51B991EB9A62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B471A-9A2C-4989-8979-6BE51A3C1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3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B471A-9A2C-4989-8979-6BE51A3C14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62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ля слайдов\o-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604026" cy="485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869160"/>
            <a:ext cx="8102704" cy="1847128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«Организация культурно-досуговой деятельности, а также мероприятий для союзной молодежи»</a:t>
            </a:r>
            <a:endParaRPr lang="ru-RU" sz="3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6654057" cy="44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552728" cy="4104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flipH="1">
            <a:off x="1259632" y="54868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Чемпионат по сбору </a:t>
            </a:r>
            <a:r>
              <a:rPr lang="ru-RU" sz="2800" dirty="0" err="1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С</a:t>
            </a:r>
            <a:r>
              <a:rPr lang="ru-RU" sz="2800" dirty="0" err="1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пилс</a:t>
            </a: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-карт</a:t>
            </a:r>
            <a:endParaRPr lang="ru-RU" sz="28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650755" cy="57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5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2" y="1412776"/>
            <a:ext cx="7992888" cy="5295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332656"/>
            <a:ext cx="4518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Аллея семейных </a:t>
            </a: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деревьев</a:t>
            </a:r>
            <a:endParaRPr lang="ru-RU" sz="28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8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7109"/>
            <a:ext cx="7056784" cy="4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3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5661073" cy="4254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699591"/>
            <a:ext cx="4047885" cy="30422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6444208" y="1374739"/>
            <a:ext cx="1872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День семьи вместе с БРСМ</a:t>
            </a:r>
            <a:endParaRPr lang="ru-RU" sz="28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7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541829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57667"/>
            <a:ext cx="5070524" cy="33763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5364088" y="461865"/>
            <a:ext cx="3456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Чемпионат по пляжному волейболу «Горячий песок – 2021» </a:t>
            </a:r>
            <a:endParaRPr lang="ru-RU" sz="24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1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12976"/>
            <a:ext cx="4646499" cy="350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32448" cy="30243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4571998" y="692696"/>
            <a:ext cx="41764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День добра «Твори добро»</a:t>
            </a:r>
            <a:endParaRPr lang="ru-RU" sz="32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6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908720"/>
            <a:ext cx="4752528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908720"/>
            <a:ext cx="3715155" cy="4752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930" y="188640"/>
            <a:ext cx="7541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Молодёжный отряд охраны правопорядка</a:t>
            </a:r>
            <a:endParaRPr lang="ru-RU" sz="28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91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фото волонтеры\пожилы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6" y="380177"/>
            <a:ext cx="2772308" cy="3422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ЫЖЕВСКАЯ\АННА\положения 2017\Пленум ЦК\фото к докладу Осиповичи\2nYErHD-W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3"/>
          <a:stretch/>
        </p:blipFill>
        <p:spPr bwMode="auto">
          <a:xfrm>
            <a:off x="387256" y="3981450"/>
            <a:ext cx="4328760" cy="25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ЫЖЕВСКАЯ\АННА\положения 2017\Пленум ЦК\фото к докладу Осиповичи\помощь пожилы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50661"/>
            <a:ext cx="2645593" cy="25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ЫЖЕВСКАЯ\АННА\положения 2017\Пленум ЦК\фото к докладу Осиповичи\снег убирае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50661"/>
            <a:ext cx="2592288" cy="25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ЫЖЕВСКАЯ\АННА\положения 2017\Пленум ЦК\фото к докладу Осиповичи\A6h1QPBcf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1450"/>
            <a:ext cx="3672408" cy="25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6631" y="385932"/>
            <a:ext cx="5895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Благотворительная акция</a:t>
            </a:r>
          </a:p>
          <a:p>
            <a:pPr algn="ctr"/>
            <a:r>
              <a:rPr lang="ru-RU" sz="22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«Мы выбираем помощь пожилым людям»</a:t>
            </a:r>
            <a:endParaRPr lang="ru-RU" sz="22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40" y="2996952"/>
            <a:ext cx="4740019" cy="3555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744416" cy="2808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4572000" y="120407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Чемпионат по волейболу</a:t>
            </a:r>
            <a:endParaRPr lang="ru-RU" sz="36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5088566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079" y="2918836"/>
            <a:ext cx="3829901" cy="39391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48064" y="836712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Районная спартакиада «Дружба народов» посвященная году народного единства </a:t>
            </a:r>
            <a:endParaRPr lang="ru-RU" sz="24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5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3222"/>
            <a:ext cx="5051678" cy="3367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501008"/>
            <a:ext cx="4778181" cy="31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-35768"/>
            <a:ext cx="5295952" cy="3049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80336"/>
            <a:ext cx="3960439" cy="341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6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040560" cy="3359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17003"/>
            <a:ext cx="5076056" cy="33827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6095878" y="476672"/>
            <a:ext cx="15724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Областной этап конкурса « 100 идей для Беларуси»</a:t>
            </a:r>
            <a:endParaRPr lang="ru-RU" sz="24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8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430222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99" y="3284984"/>
            <a:ext cx="5231605" cy="34863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96136" y="836712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Franklin Gothic Heavy" pitchFamily="34" charset="0"/>
                <a:cs typeface="Times New Roman" pitchFamily="18" charset="0"/>
              </a:rPr>
              <a:t>Открытый диалог «Сила в Единстве»</a:t>
            </a:r>
            <a:endParaRPr lang="ru-RU" sz="3200" dirty="0">
              <a:solidFill>
                <a:srgbClr val="0070C0"/>
              </a:solidFill>
              <a:latin typeface="Franklin Gothic Heav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471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2261</TotalTime>
  <Words>83</Words>
  <Application>Microsoft Office PowerPoint</Application>
  <PresentationFormat>Экран (4:3)</PresentationFormat>
  <Paragraphs>14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Franklin Gothic Heavy</vt:lpstr>
      <vt:lpstr>Georgia</vt:lpstr>
      <vt:lpstr>Times New Roman</vt:lpstr>
      <vt:lpstr>Trebuchet MS</vt:lpstr>
      <vt:lpstr>Воздушный поток</vt:lpstr>
      <vt:lpstr>«Организация культурно-досуговой деятельности, а также мероприятий для союзной молодежи»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Никита</dc:creator>
  <cp:lastModifiedBy>Пользователь Windows</cp:lastModifiedBy>
  <cp:revision>191</cp:revision>
  <dcterms:created xsi:type="dcterms:W3CDTF">2016-04-02T11:15:00Z</dcterms:created>
  <dcterms:modified xsi:type="dcterms:W3CDTF">2022-06-01T11:05:11Z</dcterms:modified>
</cp:coreProperties>
</file>