
<file path=[Content_Types].xml><?xml version="1.0" encoding="utf-8"?>
<Types xmlns="http://schemas.openxmlformats.org/package/2006/content-types"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"/>
  </p:notesMasterIdLst>
  <p:sldIdLst>
    <p:sldId id="269" r:id="rId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29D51"/>
    <a:srgbClr val="069927"/>
    <a:srgbClr val="99C63D"/>
    <a:srgbClr val="508927"/>
    <a:srgbClr val="9FC95D"/>
    <a:srgbClr val="7BB54D"/>
    <a:srgbClr val="699841"/>
    <a:srgbClr val="EBF7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C1DC-783A-4836-B0BC-EC1D916E88E8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58C3-7842-484A-9B79-E9456223C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71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458C3-7842-484A-9B79-E9456223C62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125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91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89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285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25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4675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819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90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10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233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9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313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37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09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64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71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4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5771-7F2B-419A-A9CB-03F5FD3363D2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799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2707440-ECA5-4C66-A938-B7C79E237E92}"/>
              </a:ext>
            </a:extLst>
          </p:cNvPr>
          <p:cNvSpPr/>
          <p:nvPr/>
        </p:nvSpPr>
        <p:spPr>
          <a:xfrm>
            <a:off x="323527" y="701306"/>
            <a:ext cx="3322175" cy="4239862"/>
          </a:xfrm>
          <a:prstGeom prst="rect">
            <a:avLst/>
          </a:prstGeom>
          <a:solidFill>
            <a:srgbClr val="729D51"/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97693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27544" y="1268760"/>
            <a:ext cx="358424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Отец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Долов Юрий Васильевич, 1985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 marL="92075" indent="-92075"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Мать: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Долова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Алеся Валерьевна, 1985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Дети: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Ангелина, 2006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Карина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р.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Руслан, 2012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Ярослава, 2017 г.р.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Дарьяна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2021 г.р.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607936"/>
            <a:ext cx="454980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Семья </a:t>
            </a:r>
            <a:r>
              <a:rPr lang="ru-RU" sz="25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Доловых</a:t>
            </a:r>
            <a:r>
              <a:rPr lang="ru-RU" sz="25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Могилевская область   г.Осиповичи</a:t>
            </a:r>
            <a:endParaRPr lang="ru-RU" sz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99B511-EFFF-4EC1-A3A6-02A14BEC6B57}"/>
              </a:ext>
            </a:extLst>
          </p:cNvPr>
          <p:cNvSpPr txBox="1"/>
          <p:nvPr/>
        </p:nvSpPr>
        <p:spPr>
          <a:xfrm>
            <a:off x="5148064" y="4461659"/>
            <a:ext cx="2681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 - это доверие, любовь и доброта. Семья – это преемственность, совет и красота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6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FF91735-A37E-492E-915A-87D9A41B3236}"/>
              </a:ext>
            </a:extLst>
          </p:cNvPr>
          <p:cNvSpPr txBox="1"/>
          <p:nvPr/>
        </p:nvSpPr>
        <p:spPr>
          <a:xfrm>
            <a:off x="467544" y="5669061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6925" indent="-2066925">
              <a:tabLst>
                <a:tab pos="2239963" algn="l"/>
              </a:tabLst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6925" indent="-2066925">
              <a:tabLst>
                <a:tab pos="2239963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Семейная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традиция: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 все праздники собираемся всей семьей».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CEF49F0-EA13-41BE-8811-08A2053EE91A}"/>
              </a:ext>
            </a:extLst>
          </p:cNvPr>
          <p:cNvSpPr txBox="1"/>
          <p:nvPr/>
        </p:nvSpPr>
        <p:spPr>
          <a:xfrm>
            <a:off x="259415" y="1073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5C05A78-F1FE-4B6A-90AE-6EDBDF024A96}"/>
              </a:ext>
            </a:extLst>
          </p:cNvPr>
          <p:cNvSpPr txBox="1"/>
          <p:nvPr/>
        </p:nvSpPr>
        <p:spPr>
          <a:xfrm>
            <a:off x="7232568" y="1284156"/>
            <a:ext cx="1767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ru-RU" sz="1600" dirty="0">
                <a:solidFill>
                  <a:schemeClr val="bg1"/>
                </a:solidFill>
              </a:rPr>
              <a:t>СЕМЬЯ ГОДА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2024 года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1160B6-CFC1-47C8-AAB7-7D08AC88B292}"/>
              </a:ext>
            </a:extLst>
          </p:cNvPr>
          <p:cNvSpPr txBox="1"/>
          <p:nvPr/>
        </p:nvSpPr>
        <p:spPr>
          <a:xfrm>
            <a:off x="6943592" y="1682975"/>
            <a:ext cx="2056176" cy="298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en-US" sz="900" i="1" dirty="0"/>
              <a:t>VI</a:t>
            </a:r>
            <a:r>
              <a:rPr lang="ru-RU" sz="900" i="1" dirty="0"/>
              <a:t> республиканский </a:t>
            </a:r>
            <a:br>
              <a:rPr lang="ru-RU" sz="900" i="1" dirty="0"/>
            </a:br>
            <a:r>
              <a:rPr lang="ru-RU" sz="900" i="1" dirty="0"/>
              <a:t>конкурс</a:t>
            </a:r>
            <a:endParaRPr lang="ru-RU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72CEEAD-9B0A-4E05-893E-B85266E19DA7}"/>
              </a:ext>
            </a:extLst>
          </p:cNvPr>
          <p:cNvSpPr txBox="1"/>
          <p:nvPr/>
        </p:nvSpPr>
        <p:spPr>
          <a:xfrm>
            <a:off x="3923928" y="4458580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девиз: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335229D-D5BA-AAFC-B76B-82190D629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874" y="36014"/>
            <a:ext cx="2068463" cy="12359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C39C394-1364-91B3-D68E-1805AE7CCD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44840"/>
            <a:ext cx="540109" cy="5665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B95CA6-47FE-35FF-590D-0D190E67BA11}"/>
              </a:ext>
            </a:extLst>
          </p:cNvPr>
          <p:cNvSpPr txBox="1"/>
          <p:nvPr/>
        </p:nvSpPr>
        <p:spPr>
          <a:xfrm>
            <a:off x="6476264" y="6354627"/>
            <a:ext cx="2056176" cy="400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ru-RU" sz="900" i="1" dirty="0"/>
              <a:t>Министерство труда</a:t>
            </a:r>
            <a:br>
              <a:rPr lang="ru-RU" sz="900" i="1" dirty="0"/>
            </a:br>
            <a:r>
              <a:rPr lang="ru-RU" sz="900" i="1" dirty="0"/>
              <a:t>и социальной защиты</a:t>
            </a:r>
            <a:br>
              <a:rPr lang="ru-RU" sz="900" i="1" dirty="0"/>
            </a:br>
            <a:r>
              <a:rPr lang="ru-RU" sz="900" i="1" dirty="0"/>
              <a:t>Республики Беларусь</a:t>
            </a:r>
            <a:endParaRPr lang="ru-RU" sz="900" dirty="0"/>
          </a:p>
        </p:txBody>
      </p:sp>
      <p:pic>
        <p:nvPicPr>
          <p:cNvPr id="1026" name="Picture 2" descr="C:\Users\User\Downloads\17128150876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92696"/>
            <a:ext cx="3744416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414967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1821</TotalTime>
  <Words>96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                               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Прогнозные показатели в области содействия занятости населения и их поквартальные значения  на 2018 год по Брестской области</dc:title>
  <dc:creator>Кулаковская Галина Юрьевна</dc:creator>
  <cp:lastModifiedBy>User</cp:lastModifiedBy>
  <cp:revision>91</cp:revision>
  <cp:lastPrinted>2018-12-28T15:48:38Z</cp:lastPrinted>
  <dcterms:created xsi:type="dcterms:W3CDTF">2018-06-25T14:30:39Z</dcterms:created>
  <dcterms:modified xsi:type="dcterms:W3CDTF">2024-04-11T06:13:55Z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198515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